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590" autoAdjust="0"/>
  </p:normalViewPr>
  <p:slideViewPr>
    <p:cSldViewPr snapToGrid="0" snapToObjects="1">
      <p:cViewPr varScale="1">
        <p:scale>
          <a:sx n="106" d="100"/>
          <a:sy n="106" d="100"/>
        </p:scale>
        <p:origin x="-117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D916C-1790-6946-A907-23B4468B53BF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9D542-3FC8-194C-9657-0307DB94A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866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D916C-1790-6946-A907-23B4468B53BF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9D542-3FC8-194C-9657-0307DB94A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79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D916C-1790-6946-A907-23B4468B53BF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9D542-3FC8-194C-9657-0307DB94A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174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D916C-1790-6946-A907-23B4468B53BF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9D542-3FC8-194C-9657-0307DB94A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812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D916C-1790-6946-A907-23B4468B53BF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9D542-3FC8-194C-9657-0307DB94A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954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D916C-1790-6946-A907-23B4468B53BF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9D542-3FC8-194C-9657-0307DB94A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576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D916C-1790-6946-A907-23B4468B53BF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9D542-3FC8-194C-9657-0307DB94A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770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D916C-1790-6946-A907-23B4468B53BF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9D542-3FC8-194C-9657-0307DB94A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396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D916C-1790-6946-A907-23B4468B53BF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9D542-3FC8-194C-9657-0307DB94A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090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D916C-1790-6946-A907-23B4468B53BF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9D542-3FC8-194C-9657-0307DB94A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931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D916C-1790-6946-A907-23B4468B53BF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9D542-3FC8-194C-9657-0307DB94A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9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D916C-1790-6946-A907-23B4468B53BF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9D542-3FC8-194C-9657-0307DB94A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80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600" dirty="0" smtClean="0"/>
              <a:t>Pollution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Mia and Chloe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60278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. Why pollution is bad 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Pollution is  bad for our earth it is also bad for us to breath in it could also change our climate .</a:t>
            </a:r>
            <a:endParaRPr lang="en-US" dirty="0"/>
          </a:p>
        </p:txBody>
      </p:sp>
      <p:pic>
        <p:nvPicPr>
          <p:cNvPr id="4" name="Picture 3" descr="AlfedPalmersmokestack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696" y="563139"/>
            <a:ext cx="3929554" cy="192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664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  th</a:t>
            </a:r>
            <a:r>
              <a:rPr lang="en-US" dirty="0" smtClean="0"/>
              <a:t>e most waste 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united states hold the most waste . But the waste did drop 80%.</a:t>
            </a:r>
            <a:endParaRPr lang="en-US" dirty="0"/>
          </a:p>
        </p:txBody>
      </p:sp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33" y="3201622"/>
            <a:ext cx="5249333" cy="3317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915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. when pollution started 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Pollution started forty thousand and ten thousand years ago .</a:t>
            </a:r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67" y="3076222"/>
            <a:ext cx="6237111" cy="3052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660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 How we could we help 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our taps instead of using the water bottles </a:t>
            </a:r>
          </a:p>
          <a:p>
            <a:r>
              <a:rPr lang="en-US" dirty="0" smtClean="0"/>
              <a:t>Use the right color bags </a:t>
            </a:r>
          </a:p>
          <a:p>
            <a:endParaRPr lang="en-US" dirty="0"/>
          </a:p>
          <a:p>
            <a:r>
              <a:rPr lang="en-US" dirty="0" smtClean="0"/>
              <a:t>And don</a:t>
            </a:r>
            <a:r>
              <a:rPr lang="fr-FR" dirty="0" smtClean="0"/>
              <a:t>’</a:t>
            </a:r>
            <a:r>
              <a:rPr lang="en-US" dirty="0" smtClean="0"/>
              <a:t>t litter </a:t>
            </a:r>
            <a:endParaRPr lang="en-US" dirty="0"/>
          </a:p>
        </p:txBody>
      </p:sp>
      <p:pic>
        <p:nvPicPr>
          <p:cNvPr id="4" name="Picture 3" descr="ngkids-waterbottles470_13983_600x45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778" y="3574014"/>
            <a:ext cx="4614333" cy="2945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546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93</Words>
  <Application>Microsoft Macintosh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Pollution </vt:lpstr>
      <vt:lpstr>. Why pollution is bad .</vt:lpstr>
      <vt:lpstr>.  the most waste .</vt:lpstr>
      <vt:lpstr> . when pollution started .</vt:lpstr>
      <vt:lpstr>. How we could we help 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Pollution </dc:title>
  <dc:creator>sdfvdfbg</dc:creator>
  <cp:lastModifiedBy>sdfvdfbg</cp:lastModifiedBy>
  <cp:revision>7</cp:revision>
  <dcterms:created xsi:type="dcterms:W3CDTF">2016-05-25T16:18:56Z</dcterms:created>
  <dcterms:modified xsi:type="dcterms:W3CDTF">2016-05-26T16:45:35Z</dcterms:modified>
</cp:coreProperties>
</file>